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39" r:id="rId36"/>
    <p:sldId id="340" r:id="rId37"/>
    <p:sldId id="342" r:id="rId38"/>
    <p:sldId id="343" r:id="rId39"/>
    <p:sldId id="344" r:id="rId40"/>
    <p:sldId id="345" r:id="rId41"/>
    <p:sldId id="347" r:id="rId42"/>
    <p:sldId id="348" r:id="rId43"/>
    <p:sldId id="346" r:id="rId44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6"/>
    </p:embeddedFont>
    <p:embeddedFont>
      <p:font typeface="Cambria Math" panose="02040503050406030204" pitchFamily="18" charset="0"/>
      <p:regular r:id="rId47"/>
    </p:embeddedFont>
    <p:embeddedFont>
      <p:font typeface="Nunito" pitchFamily="2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Walter Turncoat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10895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235913"/>
            <a:ext cx="33392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gain;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1" y="1263369"/>
            <a:ext cx="4300737" cy="28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462361" y="1235913"/>
            <a:ext cx="34904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0831" y="1263369"/>
            <a:ext cx="4300737" cy="28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02367-76D3-3C2D-09B6-0A4903FB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BF1966B-EA15-7804-86EE-6E3A89AD69AA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Explored-Nodes vs Elapsed-Time</a:t>
            </a:r>
            <a:b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(correlation after normalization to percentages)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BC6C80-7680-6239-A405-4C50B4AD1AC1}"/>
              </a:ext>
            </a:extLst>
          </p:cNvPr>
          <p:cNvSpPr/>
          <p:nvPr/>
        </p:nvSpPr>
        <p:spPr>
          <a:xfrm>
            <a:off x="546661" y="1094400"/>
            <a:ext cx="3108959" cy="31519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DE79C-FB0D-3BAC-C5DA-7307689E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182" y="1481595"/>
            <a:ext cx="3725618" cy="30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4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31" y="1509513"/>
            <a:ext cx="4300737" cy="28300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99912"/>
            <a:ext cx="3717631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The optimal path is short relative to the graph, and each optimal node affects at most 2 others.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narrow the gap between h and h*.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12714</TotalTime>
  <Words>2315</Words>
  <Application>Microsoft Office PowerPoint</Application>
  <PresentationFormat>On-screen Show (16:9)</PresentationFormat>
  <Paragraphs>314</Paragraphs>
  <Slides>43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Walter Turncoat</vt:lpstr>
      <vt:lpstr>Nunito</vt:lpstr>
      <vt:lpstr>Cambria Math</vt:lpstr>
      <vt:lpstr>Aharoni</vt:lpstr>
      <vt:lpstr>Tahoma</vt:lpstr>
      <vt:lpstr>Arial</vt:lpstr>
      <vt:lpstr>Wingdings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eyal.berkovich@outlook.co.il</cp:lastModifiedBy>
  <cp:revision>105</cp:revision>
  <dcterms:modified xsi:type="dcterms:W3CDTF">2025-04-23T10:18:26Z</dcterms:modified>
</cp:coreProperties>
</file>